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10834-5BC4-4518-8370-7ED0530CAB09}" type="datetimeFigureOut">
              <a:rPr lang="en-US" smtClean="0"/>
              <a:t>07/11/2020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3CC33-741D-473E-A447-F7A5B359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10834-5BC4-4518-8370-7ED0530CAB09}" type="datetimeFigureOut">
              <a:rPr lang="en-US" smtClean="0"/>
              <a:t>07/11/2020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3CC33-741D-473E-A447-F7A5B359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10834-5BC4-4518-8370-7ED0530CAB09}" type="datetimeFigureOut">
              <a:rPr lang="en-US" smtClean="0"/>
              <a:t>07/11/2020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3CC33-741D-473E-A447-F7A5B359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10834-5BC4-4518-8370-7ED0530CAB09}" type="datetimeFigureOut">
              <a:rPr lang="en-US" smtClean="0"/>
              <a:t>07/11/2020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3CC33-741D-473E-A447-F7A5B359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10834-5BC4-4518-8370-7ED0530CAB09}" type="datetimeFigureOut">
              <a:rPr lang="en-US" smtClean="0"/>
              <a:t>07/11/2020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3CC33-741D-473E-A447-F7A5B359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10834-5BC4-4518-8370-7ED0530CAB09}" type="datetimeFigureOut">
              <a:rPr lang="en-US" smtClean="0"/>
              <a:t>07/11/2020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3CC33-741D-473E-A447-F7A5B359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10834-5BC4-4518-8370-7ED0530CAB09}" type="datetimeFigureOut">
              <a:rPr lang="en-US" smtClean="0"/>
              <a:t>07/11/2020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3CC33-741D-473E-A447-F7A5B359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10834-5BC4-4518-8370-7ED0530CAB09}" type="datetimeFigureOut">
              <a:rPr lang="en-US" smtClean="0"/>
              <a:t>07/11/2020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3CC33-741D-473E-A447-F7A5B359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10834-5BC4-4518-8370-7ED0530CAB09}" type="datetimeFigureOut">
              <a:rPr lang="en-US" smtClean="0"/>
              <a:t>07/11/2020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3CC33-741D-473E-A447-F7A5B359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10834-5BC4-4518-8370-7ED0530CAB09}" type="datetimeFigureOut">
              <a:rPr lang="en-US" smtClean="0"/>
              <a:t>07/11/2020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3CC33-741D-473E-A447-F7A5B359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10834-5BC4-4518-8370-7ED0530CAB09}" type="datetimeFigureOut">
              <a:rPr lang="en-US" smtClean="0"/>
              <a:t>07/11/2020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3CC33-741D-473E-A447-F7A5B35920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410834-5BC4-4518-8370-7ED0530CAB09}" type="datetimeFigureOut">
              <a:rPr lang="en-US" smtClean="0"/>
              <a:t>07/11/2020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C3CC33-741D-473E-A447-F7A5B35920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Природа и друштво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СРБИЈА-ДЕОСВЕТА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95800"/>
            <a:ext cx="7772400" cy="1199704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Јасмина Веселиновић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1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Глобус           </a:t>
            </a:r>
          </a:p>
          <a:p>
            <a:r>
              <a:rPr lang="sr-Cyrl-RS" dirty="0" smtClean="0"/>
              <a:t>Континенти </a:t>
            </a:r>
          </a:p>
          <a:p>
            <a:pPr marL="0" indent="0">
              <a:buNone/>
            </a:pPr>
            <a:r>
              <a:rPr lang="sr-Cyrl-R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33400"/>
            <a:ext cx="2387600" cy="29023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667000"/>
            <a:ext cx="5486400" cy="30861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895600" y="914400"/>
            <a:ext cx="2819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057400" y="15240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78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Cyrl-RS" dirty="0" smtClean="0"/>
              <a:t>Европа 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143000"/>
            <a:ext cx="4572000" cy="456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85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Србија</a:t>
            </a:r>
          </a:p>
          <a:p>
            <a:pPr marL="0" indent="0">
              <a:buNone/>
            </a:pPr>
            <a:r>
              <a:rPr lang="ru-RU" sz="1800" dirty="0"/>
              <a:t>се налази на раскрсници путева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/>
              <a:t>средње </a:t>
            </a:r>
            <a:r>
              <a:rPr lang="ru-RU" sz="1800" b="1" dirty="0"/>
              <a:t>и југоисточне Европе </a:t>
            </a:r>
            <a:r>
              <a:rPr lang="ru-RU" sz="1800" dirty="0"/>
              <a:t>у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јужном </a:t>
            </a:r>
            <a:r>
              <a:rPr lang="ru-RU" sz="1800" dirty="0"/>
              <a:t>делу Панонске низије и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центру </a:t>
            </a:r>
            <a:r>
              <a:rPr lang="ru-RU" sz="1800" dirty="0"/>
              <a:t>Балканског полуострва.</a:t>
            </a:r>
            <a:endParaRPr lang="sr-Cyrl-RS" sz="1800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362200"/>
            <a:ext cx="4038600" cy="345116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971800" y="2362200"/>
            <a:ext cx="2590800" cy="2362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68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Србија и суседи</a:t>
            </a:r>
          </a:p>
          <a:p>
            <a:r>
              <a:rPr lang="sr-Cyrl-RS" dirty="0" smtClean="0"/>
              <a:t>Стране света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9600"/>
            <a:ext cx="3600000" cy="502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77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</TotalTime>
  <Words>35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Природа и друштво  СРБИЈА-ДЕОСВЕТА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и друштво  СРБИЈА-ДЕОСВЕТА</dc:title>
  <dc:creator>HP</dc:creator>
  <cp:lastModifiedBy>HP</cp:lastModifiedBy>
  <cp:revision>4</cp:revision>
  <dcterms:created xsi:type="dcterms:W3CDTF">2020-11-07T15:47:36Z</dcterms:created>
  <dcterms:modified xsi:type="dcterms:W3CDTF">2020-11-07T16:10:21Z</dcterms:modified>
</cp:coreProperties>
</file>